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17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9:03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pn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9:03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0"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2"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6"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9"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0"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7"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8"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9"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3"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4"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5"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4"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5"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1"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9"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0"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1"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2"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3"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14"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688802"/>
            <a:ext cx="6043930" cy="553998"/>
          </a:xfrm>
        </p:spPr>
        <p:txBody>
          <a:bodyPr/>
          <a:lstStyle/>
          <a:p>
            <a:r>
              <a:rPr lang="en-US" dirty="0"/>
              <a:t>Responsible AI</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Alberto Díaz Martín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859784" cy="553998"/>
          </a:xfrm>
        </p:spPr>
        <p:txBody>
          <a:bodyPr/>
          <a:lstStyle/>
          <a:p>
            <a:r>
              <a:rPr lang="es-ES" dirty="0"/>
              <a:t>CTIO | Microsoft Regional Director </a:t>
            </a:r>
          </a:p>
          <a:p>
            <a:r>
              <a:rPr lang="es-ES" dirty="0"/>
              <a:t>Microsoft Azure MVP | Office Apps &amp; </a:t>
            </a:r>
            <a:r>
              <a:rPr lang="es-ES" dirty="0" err="1"/>
              <a:t>Services</a:t>
            </a:r>
            <a:r>
              <a:rPr lang="es-ES" dirty="0"/>
              <a:t> MVP</a:t>
            </a:r>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1386</TotalTime>
  <Words>58</Words>
  <Application>Microsoft Office PowerPoint</Application>
  <PresentationFormat>Panorámica</PresentationFormat>
  <Paragraphs>13</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Wingdings</vt:lpstr>
      <vt:lpstr>Myriad Pro</vt:lpstr>
      <vt:lpstr>Lufga</vt:lpstr>
      <vt:lpstr>Arial</vt:lpstr>
      <vt:lpstr>Quicksand</vt:lpstr>
      <vt:lpstr>Segoe UI</vt:lpstr>
      <vt:lpstr>Consolas</vt:lpstr>
      <vt:lpstr>White Template</vt:lpstr>
      <vt:lpstr>CorelDRAW</vt:lpstr>
      <vt:lpstr>Presentación de PowerPoint</vt:lpstr>
      <vt:lpstr>Responsible AI</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80</cp:revision>
  <dcterms:created xsi:type="dcterms:W3CDTF">2019-08-09T15:41:27Z</dcterms:created>
  <dcterms:modified xsi:type="dcterms:W3CDTF">2022-03-14T20:04:20Z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